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3" r:id="rId7"/>
    <p:sldId id="264" r:id="rId8"/>
    <p:sldId id="262" r:id="rId9"/>
    <p:sldId id="265" r:id="rId10"/>
    <p:sldId id="266" r:id="rId11"/>
    <p:sldId id="257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96" y="792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337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87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417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171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176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222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00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35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373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96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057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EAA1F-737A-4F55-9D69-575B13DEF0E6}" type="datetimeFigureOut">
              <a:rPr lang="ko-KR" altLang="en-US" smtClean="0"/>
              <a:t>2015-11-18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08677-AAD0-4A62-9B93-F20B00CA3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717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tf6pJt5ThU0?hd=1&amp;fs=1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7" t="18602" r="27903" b="45914"/>
          <a:stretch/>
        </p:blipFill>
        <p:spPr>
          <a:xfrm>
            <a:off x="3156155" y="1589769"/>
            <a:ext cx="5633884" cy="243348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24" t="56667" r="39093" b="30860"/>
          <a:stretch/>
        </p:blipFill>
        <p:spPr>
          <a:xfrm>
            <a:off x="4940710" y="4173126"/>
            <a:ext cx="2485103" cy="85540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019" y="5761439"/>
            <a:ext cx="3749962" cy="78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34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7" t="18602" r="27903" b="45914"/>
          <a:stretch/>
        </p:blipFill>
        <p:spPr>
          <a:xfrm>
            <a:off x="4411098" y="2030220"/>
            <a:ext cx="3238388" cy="13987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63998" y="3813936"/>
            <a:ext cx="406400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우주 서바이벌 </a:t>
            </a:r>
            <a:r>
              <a:rPr lang="en-US" altLang="ko-KR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RPG</a:t>
            </a:r>
            <a:endParaRPr lang="ko-KR" alt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3694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f6pJt5ThU0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385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12010" y="4260343"/>
            <a:ext cx="5767979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INDEPENDENT GAMES</a:t>
            </a:r>
          </a:p>
          <a:p>
            <a:pPr algn="ctr"/>
            <a:r>
              <a:rPr lang="en-US" altLang="ko-KR" sz="28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FESTIVAL</a:t>
            </a:r>
            <a:endParaRPr lang="ko-KR" altLang="en-US" sz="2800" dirty="0">
              <a:solidFill>
                <a:schemeClr val="accent1">
                  <a:lumMod val="40000"/>
                  <a:lumOff val="6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58" y="1991870"/>
            <a:ext cx="2926082" cy="217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918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377" y="1330289"/>
            <a:ext cx="5939246" cy="367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837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12010" y="2998113"/>
            <a:ext cx="5767979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From now on</a:t>
            </a:r>
            <a:endParaRPr lang="ko-KR" altLang="en-US" sz="5000" dirty="0">
              <a:solidFill>
                <a:schemeClr val="accent1">
                  <a:lumMod val="40000"/>
                  <a:lumOff val="6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1907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373" y="1764711"/>
            <a:ext cx="297833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서바이벌</a:t>
            </a:r>
            <a:endParaRPr lang="ko-KR" altLang="en-US" sz="3600" dirty="0">
              <a:solidFill>
                <a:schemeClr val="accent1">
                  <a:lumMod val="20000"/>
                  <a:lumOff val="8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26373" y="2560301"/>
            <a:ext cx="297833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퀘스트</a:t>
            </a:r>
            <a:endParaRPr lang="ko-KR" altLang="en-US" sz="3600" dirty="0">
              <a:solidFill>
                <a:schemeClr val="accent1">
                  <a:lumMod val="20000"/>
                  <a:lumOff val="8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26373" y="3355891"/>
            <a:ext cx="297833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컨텐츠</a:t>
            </a:r>
            <a:endParaRPr lang="ko-KR" altLang="en-US" sz="3600" dirty="0">
              <a:solidFill>
                <a:schemeClr val="accent1">
                  <a:lumMod val="20000"/>
                  <a:lumOff val="8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26074" y="4224619"/>
            <a:ext cx="33789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800" dirty="0" smtClean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멀티플레이</a:t>
            </a:r>
            <a:endParaRPr lang="ko-KR" altLang="en-US" sz="48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603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85185E-6 L 0.12213 1.85185E-6 " pathEditMode="relative" rAng="0" ptsTypes="AA">
                                      <p:cBhvr>
                                        <p:cTn id="9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7 L 0.12213 -3.7037E-7 " pathEditMode="relative" rAng="0" ptsTypes="AA">
                                      <p:cBhvr>
                                        <p:cTn id="16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59259E-6 L 0.12213 -2.59259E-6 " pathEditMode="relative" rAng="0" ptsTypes="AA">
                                      <p:cBhvr>
                                        <p:cTn id="23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7 L 0.12213 -3.7037E-7 " pathEditMode="relative" rAng="0" ptsTypes="AA">
                                      <p:cBhvr>
                                        <p:cTn id="30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8" grpId="0"/>
      <p:bldP spid="8" grpId="1"/>
      <p:bldP spid="10" grpId="0"/>
      <p:bldP spid="10" grpId="1"/>
      <p:bldP spid="11" grpId="0"/>
      <p:bldP spid="1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12010" y="2998113"/>
            <a:ext cx="5767979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Business</a:t>
            </a:r>
            <a:endParaRPr lang="ko-KR" altLang="en-US" sz="5000" dirty="0">
              <a:solidFill>
                <a:schemeClr val="accent1">
                  <a:lumMod val="40000"/>
                  <a:lumOff val="6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8667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05" y="1330289"/>
            <a:ext cx="5939246" cy="367490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448" y="2239098"/>
            <a:ext cx="2750284" cy="201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080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1.85185E-6 L 0.40417 1.85185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2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12010" y="1055263"/>
            <a:ext cx="576797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유사한 게임</a:t>
            </a:r>
            <a:r>
              <a:rPr lang="en-US" altLang="ko-KR" sz="32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?</a:t>
            </a:r>
            <a:endParaRPr lang="ko-KR" altLang="en-US" sz="3200" dirty="0">
              <a:solidFill>
                <a:schemeClr val="accent1">
                  <a:lumMod val="40000"/>
                  <a:lumOff val="6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137" y="2292123"/>
            <a:ext cx="3788229" cy="213087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8" r="7829"/>
          <a:stretch/>
        </p:blipFill>
        <p:spPr>
          <a:xfrm>
            <a:off x="6461760" y="2292123"/>
            <a:ext cx="3823063" cy="213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60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7" t="18602" r="27903" b="45914"/>
          <a:stretch/>
        </p:blipFill>
        <p:spPr>
          <a:xfrm>
            <a:off x="3156155" y="1589769"/>
            <a:ext cx="5633884" cy="243348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24" t="56667" r="39093" b="30860"/>
          <a:stretch/>
        </p:blipFill>
        <p:spPr>
          <a:xfrm>
            <a:off x="4940710" y="4173126"/>
            <a:ext cx="2485103" cy="85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40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7" t="18602" r="27903" b="45914"/>
          <a:stretch/>
        </p:blipFill>
        <p:spPr>
          <a:xfrm>
            <a:off x="4411098" y="2030220"/>
            <a:ext cx="3238388" cy="13987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63998" y="3813936"/>
            <a:ext cx="406400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우주 서바이벌 </a:t>
            </a:r>
            <a:r>
              <a:rPr lang="en-US" altLang="ko-KR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RPG</a:t>
            </a:r>
            <a:endParaRPr lang="ko-KR" alt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1419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5018012" y="2351014"/>
            <a:ext cx="2155971" cy="2155971"/>
            <a:chOff x="5018012" y="483972"/>
            <a:chExt cx="2155971" cy="2155971"/>
          </a:xfrm>
        </p:grpSpPr>
        <p:sp>
          <p:nvSpPr>
            <p:cNvPr id="4" name="TextBox 3"/>
            <p:cNvSpPr txBox="1"/>
            <p:nvPr/>
          </p:nvSpPr>
          <p:spPr>
            <a:xfrm>
              <a:off x="5215155" y="1208015"/>
              <a:ext cx="17616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 smtClean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우 주</a:t>
              </a:r>
              <a:endParaRPr lang="ko-KR" altLang="en-US" sz="40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5" name="타원 4"/>
            <p:cNvSpPr/>
            <p:nvPr/>
          </p:nvSpPr>
          <p:spPr>
            <a:xfrm>
              <a:off x="5018012" y="483972"/>
              <a:ext cx="2155971" cy="2155971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439" y="1787274"/>
            <a:ext cx="5835711" cy="328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216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5162 L 0 -1.48148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path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018012" y="2351014"/>
            <a:ext cx="2155971" cy="2155971"/>
            <a:chOff x="5018012" y="483972"/>
            <a:chExt cx="2155971" cy="2155971"/>
          </a:xfrm>
        </p:grpSpPr>
        <p:sp>
          <p:nvSpPr>
            <p:cNvPr id="5" name="TextBox 4"/>
            <p:cNvSpPr txBox="1"/>
            <p:nvPr/>
          </p:nvSpPr>
          <p:spPr>
            <a:xfrm>
              <a:off x="5215155" y="1208015"/>
              <a:ext cx="17616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RPG</a:t>
              </a:r>
              <a:endParaRPr lang="ko-KR" altLang="en-US" sz="40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5018012" y="483972"/>
              <a:ext cx="2155971" cy="2155971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1985392" y="2348916"/>
            <a:ext cx="2155971" cy="2155971"/>
            <a:chOff x="5018012" y="483972"/>
            <a:chExt cx="2155971" cy="2155971"/>
          </a:xfrm>
        </p:grpSpPr>
        <p:sp>
          <p:nvSpPr>
            <p:cNvPr id="11" name="TextBox 10"/>
            <p:cNvSpPr txBox="1"/>
            <p:nvPr/>
          </p:nvSpPr>
          <p:spPr>
            <a:xfrm>
              <a:off x="5215155" y="1208015"/>
              <a:ext cx="17616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탐 사</a:t>
              </a:r>
              <a:endParaRPr lang="ko-KR" altLang="en-US" sz="40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5018012" y="483972"/>
              <a:ext cx="2155971" cy="2155971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985391" y="2348916"/>
            <a:ext cx="2155971" cy="2155971"/>
            <a:chOff x="5018012" y="483972"/>
            <a:chExt cx="2155971" cy="2155971"/>
          </a:xfrm>
        </p:grpSpPr>
        <p:sp>
          <p:nvSpPr>
            <p:cNvPr id="14" name="TextBox 13"/>
            <p:cNvSpPr txBox="1"/>
            <p:nvPr/>
          </p:nvSpPr>
          <p:spPr>
            <a:xfrm>
              <a:off x="5215153" y="1010849"/>
              <a:ext cx="176168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전투</a:t>
              </a:r>
              <a:endParaRPr lang="en-US" altLang="ko-KR" sz="40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40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기술력</a:t>
              </a:r>
              <a:endParaRPr lang="ko-KR" altLang="en-US" sz="40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5018012" y="483972"/>
              <a:ext cx="2155971" cy="2155971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1985390" y="2348916"/>
            <a:ext cx="2155971" cy="2155971"/>
            <a:chOff x="5018012" y="483972"/>
            <a:chExt cx="2155971" cy="2155971"/>
          </a:xfrm>
        </p:grpSpPr>
        <p:sp>
          <p:nvSpPr>
            <p:cNvPr id="17" name="TextBox 16"/>
            <p:cNvSpPr txBox="1"/>
            <p:nvPr/>
          </p:nvSpPr>
          <p:spPr>
            <a:xfrm>
              <a:off x="5215153" y="900237"/>
              <a:ext cx="176168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스킬</a:t>
              </a:r>
              <a:endParaRPr lang="en-US" altLang="ko-KR" sz="40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40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아이템</a:t>
              </a:r>
              <a:endParaRPr lang="ko-KR" altLang="en-US" sz="40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8" name="타원 17"/>
            <p:cNvSpPr/>
            <p:nvPr/>
          </p:nvSpPr>
          <p:spPr>
            <a:xfrm>
              <a:off x="5018012" y="483972"/>
              <a:ext cx="2155971" cy="2155971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2944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5162 L 0 -1.48148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5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1.48148E-6 L 0.47669 -0.21111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828" y="-1055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5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2.08333E-6 1.48148E-6 L 0.57995 0.08611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97" y="430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5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08333E-6 1.48148E-6 L 0.37696 0.0875 " pathEditMode="relative" rAng="0" ptsTypes="AA">
                                      <p:cBhvr>
                                        <p:cTn id="2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841" y="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1901544" y="448287"/>
            <a:ext cx="1761688" cy="1394376"/>
            <a:chOff x="5215155" y="772437"/>
            <a:chExt cx="1761688" cy="1394376"/>
          </a:xfrm>
        </p:grpSpPr>
        <p:sp>
          <p:nvSpPr>
            <p:cNvPr id="17" name="타원 16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15155" y="1208015"/>
              <a:ext cx="17616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탐 사</a:t>
              </a:r>
              <a:endParaRPr lang="ko-KR" alt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5215155" y="448287"/>
            <a:ext cx="1761688" cy="1394376"/>
            <a:chOff x="5215155" y="772437"/>
            <a:chExt cx="1761688" cy="1394376"/>
          </a:xfrm>
        </p:grpSpPr>
        <p:sp>
          <p:nvSpPr>
            <p:cNvPr id="22" name="TextBox 21"/>
            <p:cNvSpPr txBox="1"/>
            <p:nvPr/>
          </p:nvSpPr>
          <p:spPr>
            <a:xfrm>
              <a:off x="5215155" y="992570"/>
              <a:ext cx="17616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전투</a:t>
              </a:r>
              <a:endParaRPr lang="en-US" altLang="ko-KR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기술력</a:t>
              </a:r>
              <a:endParaRPr lang="ko-KR" alt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8712422" y="448287"/>
            <a:ext cx="1761688" cy="1394376"/>
            <a:chOff x="5215155" y="772437"/>
            <a:chExt cx="1761688" cy="1394376"/>
          </a:xfrm>
        </p:grpSpPr>
        <p:sp>
          <p:nvSpPr>
            <p:cNvPr id="25" name="TextBox 24"/>
            <p:cNvSpPr txBox="1"/>
            <p:nvPr/>
          </p:nvSpPr>
          <p:spPr>
            <a:xfrm>
              <a:off x="5215155" y="992571"/>
              <a:ext cx="17616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스킬</a:t>
              </a:r>
              <a:endParaRPr lang="en-US" altLang="ko-KR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아이템</a:t>
              </a:r>
              <a:endParaRPr lang="ko-KR" alt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2"/>
          <a:srcRect l="10203" t="4825" r="13683" b="6031"/>
          <a:stretch/>
        </p:blipFill>
        <p:spPr>
          <a:xfrm>
            <a:off x="3952613" y="2352622"/>
            <a:ext cx="4286772" cy="3559840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415" y="2218456"/>
            <a:ext cx="6183167" cy="404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701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1901544" y="448287"/>
            <a:ext cx="1761688" cy="1394376"/>
            <a:chOff x="5215155" y="772437"/>
            <a:chExt cx="1761688" cy="1394376"/>
          </a:xfrm>
        </p:grpSpPr>
        <p:sp>
          <p:nvSpPr>
            <p:cNvPr id="16" name="TextBox 15"/>
            <p:cNvSpPr txBox="1"/>
            <p:nvPr/>
          </p:nvSpPr>
          <p:spPr>
            <a:xfrm>
              <a:off x="5215155" y="1208015"/>
              <a:ext cx="17616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탐 사</a:t>
              </a:r>
              <a:endParaRPr lang="ko-KR" alt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5215155" y="448287"/>
            <a:ext cx="1761688" cy="1394376"/>
            <a:chOff x="5215155" y="772437"/>
            <a:chExt cx="1761688" cy="1394376"/>
          </a:xfrm>
        </p:grpSpPr>
        <p:sp>
          <p:nvSpPr>
            <p:cNvPr id="23" name="타원 22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215155" y="992570"/>
              <a:ext cx="17616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전투</a:t>
              </a:r>
              <a:endParaRPr lang="en-US" altLang="ko-KR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기술력</a:t>
              </a:r>
              <a:endParaRPr lang="ko-KR" alt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8712422" y="448287"/>
            <a:ext cx="1761688" cy="1394376"/>
            <a:chOff x="5215155" y="772437"/>
            <a:chExt cx="1761688" cy="1394376"/>
          </a:xfrm>
        </p:grpSpPr>
        <p:sp>
          <p:nvSpPr>
            <p:cNvPr id="25" name="TextBox 24"/>
            <p:cNvSpPr txBox="1"/>
            <p:nvPr/>
          </p:nvSpPr>
          <p:spPr>
            <a:xfrm>
              <a:off x="5215155" y="992571"/>
              <a:ext cx="17616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스킬</a:t>
              </a:r>
              <a:endParaRPr lang="en-US" altLang="ko-KR" sz="2800" dirty="0" smtClean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아이템</a:t>
              </a:r>
              <a:endParaRPr lang="ko-KR" altLang="en-US" sz="28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563" y="2036603"/>
            <a:ext cx="8166872" cy="4551498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2059073" y="6026333"/>
            <a:ext cx="1729156" cy="487680"/>
          </a:xfrm>
          <a:prstGeom prst="roundRect">
            <a:avLst/>
          </a:prstGeom>
          <a:noFill/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6793187" y="3949371"/>
            <a:ext cx="818104" cy="487680"/>
          </a:xfrm>
          <a:prstGeom prst="roundRect">
            <a:avLst/>
          </a:prstGeom>
          <a:noFill/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2575562" y="2063963"/>
            <a:ext cx="1291044" cy="382091"/>
          </a:xfrm>
          <a:prstGeom prst="roundRect">
            <a:avLst/>
          </a:prstGeom>
          <a:noFill/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2272936" y="1990449"/>
            <a:ext cx="293915" cy="382091"/>
          </a:xfrm>
          <a:prstGeom prst="roundRect">
            <a:avLst/>
          </a:prstGeom>
          <a:noFill/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634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animBg="1"/>
      <p:bldP spid="20" grpId="0" animBg="1"/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1901544" y="448287"/>
            <a:ext cx="1761688" cy="1394376"/>
            <a:chOff x="5215155" y="772437"/>
            <a:chExt cx="1761688" cy="1394376"/>
          </a:xfrm>
        </p:grpSpPr>
        <p:sp>
          <p:nvSpPr>
            <p:cNvPr id="16" name="TextBox 15"/>
            <p:cNvSpPr txBox="1"/>
            <p:nvPr/>
          </p:nvSpPr>
          <p:spPr>
            <a:xfrm>
              <a:off x="5215155" y="1208015"/>
              <a:ext cx="17616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탐 사</a:t>
              </a:r>
              <a:endParaRPr lang="ko-KR" alt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5215155" y="448287"/>
            <a:ext cx="1761688" cy="1394376"/>
            <a:chOff x="5215155" y="772437"/>
            <a:chExt cx="1761688" cy="1394376"/>
          </a:xfrm>
        </p:grpSpPr>
        <p:sp>
          <p:nvSpPr>
            <p:cNvPr id="22" name="TextBox 21"/>
            <p:cNvSpPr txBox="1"/>
            <p:nvPr/>
          </p:nvSpPr>
          <p:spPr>
            <a:xfrm>
              <a:off x="5215155" y="992460"/>
              <a:ext cx="17616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전투</a:t>
              </a:r>
              <a:endParaRPr lang="en-US" altLang="ko-KR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기술력</a:t>
              </a:r>
              <a:endParaRPr lang="ko-KR" alt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8712422" y="448287"/>
            <a:ext cx="1761688" cy="1394376"/>
            <a:chOff x="5215155" y="772437"/>
            <a:chExt cx="1761688" cy="1394376"/>
          </a:xfrm>
        </p:grpSpPr>
        <p:sp>
          <p:nvSpPr>
            <p:cNvPr id="26" name="타원 25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215155" y="992571"/>
              <a:ext cx="17616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스킬</a:t>
              </a:r>
              <a:endParaRPr lang="en-US" altLang="ko-KR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아이템</a:t>
              </a:r>
              <a:endParaRPr lang="ko-KR" alt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0478" y="2360399"/>
            <a:ext cx="4511042" cy="378720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9575" y="2736124"/>
            <a:ext cx="5232848" cy="3035758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1901544" y="2805815"/>
            <a:ext cx="9063937" cy="2966067"/>
            <a:chOff x="1901544" y="2805815"/>
            <a:chExt cx="9063937" cy="2966067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01544" y="2805815"/>
              <a:ext cx="3291612" cy="2966067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37559" y="3767485"/>
              <a:ext cx="5227922" cy="10427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9954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018012" y="2351014"/>
            <a:ext cx="2155971" cy="2155971"/>
            <a:chOff x="5018012" y="483972"/>
            <a:chExt cx="2155971" cy="2155971"/>
          </a:xfrm>
        </p:grpSpPr>
        <p:sp>
          <p:nvSpPr>
            <p:cNvPr id="14" name="TextBox 13"/>
            <p:cNvSpPr txBox="1"/>
            <p:nvPr/>
          </p:nvSpPr>
          <p:spPr>
            <a:xfrm>
              <a:off x="5018015" y="1208015"/>
              <a:ext cx="21559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서바이벌</a:t>
              </a:r>
              <a:endParaRPr lang="ko-KR" altLang="en-US" sz="40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5018012" y="483972"/>
              <a:ext cx="2155971" cy="2155971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1985390" y="2348916"/>
            <a:ext cx="2155971" cy="2155971"/>
            <a:chOff x="5018012" y="483972"/>
            <a:chExt cx="2155971" cy="2155971"/>
          </a:xfrm>
        </p:grpSpPr>
        <p:sp>
          <p:nvSpPr>
            <p:cNvPr id="17" name="TextBox 16"/>
            <p:cNvSpPr txBox="1"/>
            <p:nvPr/>
          </p:nvSpPr>
          <p:spPr>
            <a:xfrm>
              <a:off x="5215153" y="1210113"/>
              <a:ext cx="17616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인 구</a:t>
              </a:r>
              <a:endParaRPr lang="ko-KR" altLang="en-US" sz="40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8" name="타원 17"/>
            <p:cNvSpPr/>
            <p:nvPr/>
          </p:nvSpPr>
          <p:spPr>
            <a:xfrm>
              <a:off x="5018012" y="483972"/>
              <a:ext cx="2155971" cy="2155971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985389" y="2348915"/>
            <a:ext cx="2155971" cy="2155971"/>
            <a:chOff x="5018012" y="483972"/>
            <a:chExt cx="2155971" cy="2155971"/>
          </a:xfrm>
        </p:grpSpPr>
        <p:sp>
          <p:nvSpPr>
            <p:cNvPr id="20" name="TextBox 19"/>
            <p:cNvSpPr txBox="1"/>
            <p:nvPr/>
          </p:nvSpPr>
          <p:spPr>
            <a:xfrm>
              <a:off x="5215153" y="1210113"/>
              <a:ext cx="176168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식 량</a:t>
              </a:r>
              <a:endParaRPr lang="ko-KR" altLang="en-US" sz="4000" dirty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5018012" y="483972"/>
              <a:ext cx="2155971" cy="2155971"/>
            </a:xfrm>
            <a:prstGeom prst="ellipse">
              <a:avLst/>
            </a:prstGeom>
            <a:no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9182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5162 L 0 -1.48148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5" presetClass="path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1.48148E-6 L 0.46732 -0.21667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59" y="-1083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5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08333E-6 1.48148E-6 L 0.46732 0.17199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59" y="8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3338458" y="439578"/>
            <a:ext cx="1761688" cy="1394376"/>
            <a:chOff x="5215155" y="772437"/>
            <a:chExt cx="1761688" cy="1394376"/>
          </a:xfrm>
        </p:grpSpPr>
        <p:sp>
          <p:nvSpPr>
            <p:cNvPr id="17" name="타원 16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15155" y="1208015"/>
              <a:ext cx="17616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인 구</a:t>
              </a:r>
              <a:endParaRPr lang="ko-KR" altLang="en-US" sz="28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7185346" y="439578"/>
            <a:ext cx="1761688" cy="1394376"/>
            <a:chOff x="5215155" y="772437"/>
            <a:chExt cx="1761688" cy="1394376"/>
          </a:xfrm>
        </p:grpSpPr>
        <p:sp>
          <p:nvSpPr>
            <p:cNvPr id="26" name="타원 25"/>
            <p:cNvSpPr/>
            <p:nvPr/>
          </p:nvSpPr>
          <p:spPr>
            <a:xfrm>
              <a:off x="5398811" y="772437"/>
              <a:ext cx="1394376" cy="139437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215155" y="1208015"/>
              <a:ext cx="17616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smtClean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식 량</a:t>
              </a:r>
              <a:endParaRPr lang="ko-KR" altLang="en-US" sz="28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987" y="2462616"/>
            <a:ext cx="1363518" cy="136351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624" y="2462616"/>
            <a:ext cx="1428680" cy="142868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126" y="2352057"/>
            <a:ext cx="1403743" cy="153923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123745" y="4556889"/>
            <a:ext cx="406400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탐사 전투 가중치</a:t>
            </a:r>
            <a:endParaRPr lang="ko-KR" alt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46142" y="2254760"/>
            <a:ext cx="4201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1          2          3</a:t>
            </a:r>
            <a:endParaRPr lang="ko-KR" altLang="en-US" sz="3600" dirty="0">
              <a:solidFill>
                <a:schemeClr val="accent1">
                  <a:lumMod val="20000"/>
                  <a:lumOff val="8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5824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59259E-6 L -3.33333E-6 0.07755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86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29167E-6 -3.33333E-6 L 2.29167E-6 0.0768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84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3.95833E-6 -4.44444E-6 L -3.95833E-6 0.072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  <p:bldP spid="10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62</Words>
  <Application>Microsoft Office PowerPoint</Application>
  <PresentationFormat>와이드스크린</PresentationFormat>
  <Paragraphs>40</Paragraphs>
  <Slides>19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맑은 고딕</vt:lpstr>
      <vt:lpstr>-윤고딕310</vt:lpstr>
      <vt:lpstr>-윤고딕320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Dong Kyu Yu</dc:creator>
  <cp:lastModifiedBy>Dong Kyu Yu</cp:lastModifiedBy>
  <cp:revision>132</cp:revision>
  <dcterms:created xsi:type="dcterms:W3CDTF">2015-11-17T18:09:27Z</dcterms:created>
  <dcterms:modified xsi:type="dcterms:W3CDTF">2015-11-18T08:51:18Z</dcterms:modified>
</cp:coreProperties>
</file>

<file path=docProps/thumbnail.jpeg>
</file>